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Relationship Id="rId6" Type="http://schemas.microsoft.com/office/2020/02/relationships/classificationlabels" Target="docMetadata/LabelInfo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03" r:id="rId2"/>
    <p:sldId id="268" r:id="rId3"/>
    <p:sldId id="290" r:id="rId4"/>
    <p:sldId id="272" r:id="rId5"/>
    <p:sldId id="273" r:id="rId6"/>
    <p:sldId id="277" r:id="rId7"/>
    <p:sldId id="278" r:id="rId8"/>
    <p:sldId id="274" r:id="rId9"/>
    <p:sldId id="282" r:id="rId10"/>
    <p:sldId id="283" r:id="rId11"/>
    <p:sldId id="292" r:id="rId12"/>
    <p:sldId id="296" r:id="rId13"/>
    <p:sldId id="297" r:id="rId14"/>
    <p:sldId id="298" r:id="rId15"/>
    <p:sldId id="300" r:id="rId16"/>
    <p:sldId id="301" r:id="rId17"/>
    <p:sldId id="288" r:id="rId18"/>
    <p:sldId id="287" r:id="rId19"/>
    <p:sldId id="260" r:id="rId20"/>
    <p:sldId id="284" r:id="rId21"/>
    <p:sldId id="289" r:id="rId22"/>
    <p:sldId id="285" r:id="rId23"/>
    <p:sldId id="286" r:id="rId24"/>
    <p:sldId id="291" r:id="rId25"/>
    <p:sldId id="3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s" id="{8F7F9968-989D-4847-BFD1-7BAC9319589C}">
          <p14:sldIdLst>
            <p14:sldId id="303"/>
            <p14:sldId id="268"/>
            <p14:sldId id="290"/>
          </p14:sldIdLst>
        </p14:section>
        <p14:section name="Divider slides" id="{149E248C-8B4E-D240-973D-DE12BC985A29}">
          <p14:sldIdLst>
            <p14:sldId id="272"/>
            <p14:sldId id="273"/>
            <p14:sldId id="277"/>
            <p14:sldId id="278"/>
            <p14:sldId id="274"/>
            <p14:sldId id="282"/>
          </p14:sldIdLst>
        </p14:section>
        <p14:section name="Pathway Set 1" id="{3FCAA55F-E304-F442-A97D-DD9B6002A701}">
          <p14:sldIdLst>
            <p14:sldId id="283"/>
            <p14:sldId id="292"/>
          </p14:sldIdLst>
        </p14:section>
        <p14:section name="Pathway Set 2" id="{40611DB4-6623-3344-8C65-B8544651F0D8}">
          <p14:sldIdLst>
            <p14:sldId id="296"/>
          </p14:sldIdLst>
        </p14:section>
        <p14:section name="Pathway Set 3" id="{D72A7D0E-AF84-EE46-AC69-62A15B91DFAD}">
          <p14:sldIdLst>
            <p14:sldId id="297"/>
            <p14:sldId id="298"/>
          </p14:sldIdLst>
        </p14:section>
        <p14:section name="Pathway Set 4" id="{45AA8E56-CB92-3A44-A975-A0627031EB60}">
          <p14:sldIdLst>
            <p14:sldId id="300"/>
            <p14:sldId id="301"/>
          </p14:sldIdLst>
        </p14:section>
        <p14:section name="Content slides" id="{8240C9FF-CA99-C646-A021-5C9B542D77B1}">
          <p14:sldIdLst>
            <p14:sldId id="288"/>
            <p14:sldId id="287"/>
            <p14:sldId id="260"/>
            <p14:sldId id="284"/>
            <p14:sldId id="289"/>
            <p14:sldId id="285"/>
            <p14:sldId id="286"/>
            <p14:sldId id="291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F949C-E918-DF46-8EBB-FBCE4556B05C}" v="11" dt="2023-02-22T15:53:27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96327" autoAdjust="0"/>
  </p:normalViewPr>
  <p:slideViewPr>
    <p:cSldViewPr snapToGrid="0">
      <p:cViewPr>
        <p:scale>
          <a:sx n="93" d="100"/>
          <a:sy n="93" d="100"/>
        </p:scale>
        <p:origin x="1216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a Marques" userId="d10f2b6a-c176-4a33-97f7-eaeced65e1b7" providerId="ADAL" clId="{2FEF949C-E918-DF46-8EBB-FBCE4556B05C}"/>
    <pc:docChg chg="undo custSel addSld delSld modSld modMainMaster modSection">
      <pc:chgData name="Sofia Marques" userId="d10f2b6a-c176-4a33-97f7-eaeced65e1b7" providerId="ADAL" clId="{2FEF949C-E918-DF46-8EBB-FBCE4556B05C}" dt="2023-02-22T15:53:27.371" v="18"/>
      <pc:docMkLst>
        <pc:docMk/>
      </pc:docMkLst>
      <pc:sldChg chg="addSp delSp modSp add del mod modClrScheme chgLayout">
        <pc:chgData name="Sofia Marques" userId="d10f2b6a-c176-4a33-97f7-eaeced65e1b7" providerId="ADAL" clId="{2FEF949C-E918-DF46-8EBB-FBCE4556B05C}" dt="2023-02-22T15:53:27.371" v="18"/>
        <pc:sldMkLst>
          <pc:docMk/>
          <pc:sldMk cId="4064851720" sldId="304"/>
        </pc:sldMkLst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2" creationId="{BE830E06-8FDE-A195-E6EA-80FE268D929B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3" creationId="{18B0D435-B35C-CE95-104C-F3CE532A1F85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4" creationId="{BFC6E8BD-BEC5-DBF4-212E-0D2D8C3575DC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5" creationId="{B36F245D-44A3-F8C6-91A5-8724575D66DD}"/>
          </ac:spMkLst>
        </pc:spChg>
        <pc:spChg chg="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6" creationId="{A83468CD-9DB2-ED04-45D4-37EE52CC21A4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7" creationId="{C37102CA-0584-A247-1630-04109D84EBD3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8" creationId="{3AE4D46F-836C-2269-7D5C-2D94CA661249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9" creationId="{BC150F21-6B46-BD83-49D8-AB63E1E521AA}"/>
          </ac:spMkLst>
        </pc:spChg>
        <pc:spChg chg="add del mod ord">
          <ac:chgData name="Sofia Marques" userId="d10f2b6a-c176-4a33-97f7-eaeced65e1b7" providerId="ADAL" clId="{2FEF949C-E918-DF46-8EBB-FBCE4556B05C}" dt="2023-02-22T15:53:26.621" v="17" actId="700"/>
          <ac:spMkLst>
            <pc:docMk/>
            <pc:sldMk cId="4064851720" sldId="304"/>
            <ac:spMk id="10" creationId="{957DD53D-3C39-8D24-5054-39E38B43D007}"/>
          </ac:spMkLst>
        </pc:spChg>
      </pc:sldChg>
      <pc:sldChg chg="addSp delSp modSp add del mod modClrScheme chgLayout">
        <pc:chgData name="Sofia Marques" userId="d10f2b6a-c176-4a33-97f7-eaeced65e1b7" providerId="ADAL" clId="{2FEF949C-E918-DF46-8EBB-FBCE4556B05C}" dt="2023-02-22T15:53:25.384" v="16"/>
        <pc:sldMkLst>
          <pc:docMk/>
          <pc:sldMk cId="794375991" sldId="305"/>
        </pc:sldMkLst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2" creationId="{247C1354-8D98-D8E7-6C2C-B3F580AB4695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3" creationId="{0C225E08-F326-96CB-269D-C2421CF7061D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4" creationId="{556963C0-FC50-5765-4503-38D391450F10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5" creationId="{3C62787F-4FC6-5337-541E-B9B6A8246064}"/>
          </ac:spMkLst>
        </pc:spChg>
        <pc:spChg chg="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6" creationId="{A83468CD-9DB2-ED04-45D4-37EE52CC21A4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7" creationId="{C37102CA-0584-A247-1630-04109D84EBD3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8" creationId="{3AE4D46F-836C-2269-7D5C-2D94CA661249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9" creationId="{BC150F21-6B46-BD83-49D8-AB63E1E521AA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10" creationId="{957DD53D-3C39-8D24-5054-39E38B43D007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11" creationId="{A3D72143-F634-E8FA-0F9D-ACEE328E1DF7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12" creationId="{A8EB50B1-071F-7256-E9EC-9C5B07C20199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13" creationId="{10010E1F-3F4C-3D8C-2CA0-20B9834C3C64}"/>
          </ac:spMkLst>
        </pc:spChg>
        <pc:spChg chg="add del mod ord">
          <ac:chgData name="Sofia Marques" userId="d10f2b6a-c176-4a33-97f7-eaeced65e1b7" providerId="ADAL" clId="{2FEF949C-E918-DF46-8EBB-FBCE4556B05C}" dt="2023-02-22T15:53:24.865" v="15" actId="700"/>
          <ac:spMkLst>
            <pc:docMk/>
            <pc:sldMk cId="794375991" sldId="305"/>
            <ac:spMk id="14" creationId="{00AD180B-3FC7-8F3C-69D6-1207CDFE4309}"/>
          </ac:spMkLst>
        </pc:spChg>
      </pc:sldChg>
      <pc:sldMasterChg chg="modSldLayout">
        <pc:chgData name="Sofia Marques" userId="d10f2b6a-c176-4a33-97f7-eaeced65e1b7" providerId="ADAL" clId="{2FEF949C-E918-DF46-8EBB-FBCE4556B05C}" dt="2023-02-22T15:52:43.871" v="8" actId="207"/>
        <pc:sldMasterMkLst>
          <pc:docMk/>
          <pc:sldMasterMk cId="4065129982" sldId="2147483648"/>
        </pc:sldMasterMkLst>
        <pc:sldLayoutChg chg="delSp modSp mod setBg">
          <pc:chgData name="Sofia Marques" userId="d10f2b6a-c176-4a33-97f7-eaeced65e1b7" providerId="ADAL" clId="{2FEF949C-E918-DF46-8EBB-FBCE4556B05C}" dt="2023-02-22T15:52:19.848" v="3" actId="207"/>
          <pc:sldLayoutMkLst>
            <pc:docMk/>
            <pc:sldMasterMk cId="4065129982" sldId="2147483648"/>
            <pc:sldLayoutMk cId="485465466" sldId="2147483847"/>
          </pc:sldLayoutMkLst>
          <pc:spChg chg="mod">
            <ac:chgData name="Sofia Marques" userId="d10f2b6a-c176-4a33-97f7-eaeced65e1b7" providerId="ADAL" clId="{2FEF949C-E918-DF46-8EBB-FBCE4556B05C}" dt="2023-02-22T15:52:16.225" v="1" actId="207"/>
            <ac:spMkLst>
              <pc:docMk/>
              <pc:sldMasterMk cId="4065129982" sldId="2147483648"/>
              <pc:sldLayoutMk cId="485465466" sldId="2147483847"/>
              <ac:spMk id="7" creationId="{A0AB608D-B802-79EF-E829-500AFD3F5D11}"/>
            </ac:spMkLst>
          </pc:spChg>
          <pc:spChg chg="mod">
            <ac:chgData name="Sofia Marques" userId="d10f2b6a-c176-4a33-97f7-eaeced65e1b7" providerId="ADAL" clId="{2FEF949C-E918-DF46-8EBB-FBCE4556B05C}" dt="2023-02-22T15:52:16.225" v="1" actId="207"/>
            <ac:spMkLst>
              <pc:docMk/>
              <pc:sldMasterMk cId="4065129982" sldId="2147483648"/>
              <pc:sldLayoutMk cId="485465466" sldId="2147483847"/>
              <ac:spMk id="8" creationId="{413BD6B0-61C6-14FD-B34F-AA269CBECA68}"/>
            </ac:spMkLst>
          </pc:spChg>
          <pc:spChg chg="mod">
            <ac:chgData name="Sofia Marques" userId="d10f2b6a-c176-4a33-97f7-eaeced65e1b7" providerId="ADAL" clId="{2FEF949C-E918-DF46-8EBB-FBCE4556B05C}" dt="2023-02-22T15:52:19.848" v="3" actId="207"/>
            <ac:spMkLst>
              <pc:docMk/>
              <pc:sldMasterMk cId="4065129982" sldId="2147483648"/>
              <pc:sldLayoutMk cId="485465466" sldId="2147483847"/>
              <ac:spMk id="10" creationId="{D9B3347B-1D84-058C-E409-C846286EA9F1}"/>
            </ac:spMkLst>
          </pc:spChg>
          <pc:spChg chg="mod">
            <ac:chgData name="Sofia Marques" userId="d10f2b6a-c176-4a33-97f7-eaeced65e1b7" providerId="ADAL" clId="{2FEF949C-E918-DF46-8EBB-FBCE4556B05C}" dt="2023-02-22T15:52:16.225" v="1" actId="207"/>
            <ac:spMkLst>
              <pc:docMk/>
              <pc:sldMasterMk cId="4065129982" sldId="2147483648"/>
              <pc:sldLayoutMk cId="485465466" sldId="2147483847"/>
              <ac:spMk id="11" creationId="{20F7E94F-43EE-74ED-9885-BB7CB726C06E}"/>
            </ac:spMkLst>
          </pc:spChg>
          <pc:spChg chg="mod">
            <ac:chgData name="Sofia Marques" userId="d10f2b6a-c176-4a33-97f7-eaeced65e1b7" providerId="ADAL" clId="{2FEF949C-E918-DF46-8EBB-FBCE4556B05C}" dt="2023-02-22T15:52:16.225" v="1" actId="207"/>
            <ac:spMkLst>
              <pc:docMk/>
              <pc:sldMasterMk cId="4065129982" sldId="2147483648"/>
              <pc:sldLayoutMk cId="485465466" sldId="2147483847"/>
              <ac:spMk id="12" creationId="{C05782D9-ABF9-5E7F-543D-632BB523E128}"/>
            </ac:spMkLst>
          </pc:spChg>
          <pc:spChg chg="mod">
            <ac:chgData name="Sofia Marques" userId="d10f2b6a-c176-4a33-97f7-eaeced65e1b7" providerId="ADAL" clId="{2FEF949C-E918-DF46-8EBB-FBCE4556B05C}" dt="2023-02-22T15:52:16.225" v="1" actId="207"/>
            <ac:spMkLst>
              <pc:docMk/>
              <pc:sldMasterMk cId="4065129982" sldId="2147483648"/>
              <pc:sldLayoutMk cId="485465466" sldId="2147483847"/>
              <ac:spMk id="13" creationId="{09B51681-7107-5ED6-0DF5-B409552429E4}"/>
            </ac:spMkLst>
          </pc:spChg>
          <pc:picChg chg="del">
            <ac:chgData name="Sofia Marques" userId="d10f2b6a-c176-4a33-97f7-eaeced65e1b7" providerId="ADAL" clId="{2FEF949C-E918-DF46-8EBB-FBCE4556B05C}" dt="2023-02-22T15:52:18.031" v="2" actId="478"/>
            <ac:picMkLst>
              <pc:docMk/>
              <pc:sldMasterMk cId="4065129982" sldId="2147483648"/>
              <pc:sldLayoutMk cId="485465466" sldId="2147483847"/>
              <ac:picMk id="2" creationId="{7ADC5304-C17E-482C-61E2-B1276BF35055}"/>
            </ac:picMkLst>
          </pc:picChg>
        </pc:sldLayoutChg>
        <pc:sldLayoutChg chg="delSp modSp mod">
          <pc:chgData name="Sofia Marques" userId="d10f2b6a-c176-4a33-97f7-eaeced65e1b7" providerId="ADAL" clId="{2FEF949C-E918-DF46-8EBB-FBCE4556B05C}" dt="2023-02-22T15:52:43.871" v="8" actId="207"/>
          <pc:sldLayoutMkLst>
            <pc:docMk/>
            <pc:sldMasterMk cId="4065129982" sldId="2147483648"/>
            <pc:sldLayoutMk cId="1905791195" sldId="2147483848"/>
          </pc:sldLayoutMkLst>
          <pc:spChg chg="mod">
            <ac:chgData name="Sofia Marques" userId="d10f2b6a-c176-4a33-97f7-eaeced65e1b7" providerId="ADAL" clId="{2FEF949C-E918-DF46-8EBB-FBCE4556B05C}" dt="2023-02-22T15:52:29.436" v="5" actId="207"/>
            <ac:spMkLst>
              <pc:docMk/>
              <pc:sldMasterMk cId="4065129982" sldId="2147483648"/>
              <pc:sldLayoutMk cId="1905791195" sldId="2147483848"/>
              <ac:spMk id="2" creationId="{CBAD7EB6-EE8C-A233-FE59-1792E971C468}"/>
            </ac:spMkLst>
          </pc:spChg>
          <pc:spChg chg="mod">
            <ac:chgData name="Sofia Marques" userId="d10f2b6a-c176-4a33-97f7-eaeced65e1b7" providerId="ADAL" clId="{2FEF949C-E918-DF46-8EBB-FBCE4556B05C}" dt="2023-02-22T15:52:37.200" v="7" actId="207"/>
            <ac:spMkLst>
              <pc:docMk/>
              <pc:sldMasterMk cId="4065129982" sldId="2147483648"/>
              <pc:sldLayoutMk cId="1905791195" sldId="2147483848"/>
              <ac:spMk id="13" creationId="{770BFF58-0009-E72E-5936-7ABAE1A52E74}"/>
            </ac:spMkLst>
          </pc:spChg>
          <pc:spChg chg="mod">
            <ac:chgData name="Sofia Marques" userId="d10f2b6a-c176-4a33-97f7-eaeced65e1b7" providerId="ADAL" clId="{2FEF949C-E918-DF46-8EBB-FBCE4556B05C}" dt="2023-02-22T15:52:43.871" v="8" actId="207"/>
            <ac:spMkLst>
              <pc:docMk/>
              <pc:sldMasterMk cId="4065129982" sldId="2147483648"/>
              <pc:sldLayoutMk cId="1905791195" sldId="2147483848"/>
              <ac:spMk id="24" creationId="{50BF9DC9-398A-FFCF-5249-974586C4DD2C}"/>
            </ac:spMkLst>
          </pc:spChg>
          <pc:spChg chg="mod">
            <ac:chgData name="Sofia Marques" userId="d10f2b6a-c176-4a33-97f7-eaeced65e1b7" providerId="ADAL" clId="{2FEF949C-E918-DF46-8EBB-FBCE4556B05C}" dt="2023-02-22T15:52:32.583" v="6" actId="207"/>
            <ac:spMkLst>
              <pc:docMk/>
              <pc:sldMasterMk cId="4065129982" sldId="2147483648"/>
              <pc:sldLayoutMk cId="1905791195" sldId="2147483848"/>
              <ac:spMk id="25" creationId="{2C4D87FD-88E1-2CB1-7C8E-26FA4ED1596B}"/>
            </ac:spMkLst>
          </pc:spChg>
          <pc:spChg chg="mod">
            <ac:chgData name="Sofia Marques" userId="d10f2b6a-c176-4a33-97f7-eaeced65e1b7" providerId="ADAL" clId="{2FEF949C-E918-DF46-8EBB-FBCE4556B05C}" dt="2023-02-22T15:52:32.583" v="6" actId="207"/>
            <ac:spMkLst>
              <pc:docMk/>
              <pc:sldMasterMk cId="4065129982" sldId="2147483648"/>
              <pc:sldLayoutMk cId="1905791195" sldId="2147483848"/>
              <ac:spMk id="26" creationId="{DF317BC5-0A0A-2E39-5ADC-812816B49092}"/>
            </ac:spMkLst>
          </pc:spChg>
          <pc:spChg chg="mod">
            <ac:chgData name="Sofia Marques" userId="d10f2b6a-c176-4a33-97f7-eaeced65e1b7" providerId="ADAL" clId="{2FEF949C-E918-DF46-8EBB-FBCE4556B05C}" dt="2023-02-22T15:52:37.200" v="7" actId="207"/>
            <ac:spMkLst>
              <pc:docMk/>
              <pc:sldMasterMk cId="4065129982" sldId="2147483648"/>
              <pc:sldLayoutMk cId="1905791195" sldId="2147483848"/>
              <ac:spMk id="27" creationId="{E7E4F1C7-F13B-D273-3283-E4452763FF83}"/>
            </ac:spMkLst>
          </pc:spChg>
          <pc:picChg chg="del">
            <ac:chgData name="Sofia Marques" userId="d10f2b6a-c176-4a33-97f7-eaeced65e1b7" providerId="ADAL" clId="{2FEF949C-E918-DF46-8EBB-FBCE4556B05C}" dt="2023-02-22T15:52:26.568" v="4" actId="478"/>
            <ac:picMkLst>
              <pc:docMk/>
              <pc:sldMasterMk cId="4065129982" sldId="2147483648"/>
              <pc:sldLayoutMk cId="1905791195" sldId="2147483848"/>
              <ac:picMk id="4" creationId="{5E4806FE-1942-C43D-89DF-3D58AF296BBC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2/21/23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2/21/23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D8CCE-57F4-E146-ABEF-38174111F9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9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2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6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8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5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3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orient="horz" pos="24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 userDrawn="1">
          <p15:clr>
            <a:srgbClr val="FBAE40"/>
          </p15:clr>
        </p15:guide>
        <p15:guide id="6" orient="horz" pos="247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 userDrawn="1">
          <p15:clr>
            <a:srgbClr val="FBAE40"/>
          </p15:clr>
        </p15:guide>
        <p15:guide id="2" pos="2774" userDrawn="1">
          <p15:clr>
            <a:srgbClr val="FBAE40"/>
          </p15:clr>
        </p15:guide>
        <p15:guide id="3" pos="4906" userDrawn="1">
          <p15:clr>
            <a:srgbClr val="FBAE40"/>
          </p15:clr>
        </p15:guide>
        <p15:guide id="4" pos="52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20" r:id="rId2"/>
    <p:sldLayoutId id="2147483832" r:id="rId3"/>
    <p:sldLayoutId id="2147483808" r:id="rId4"/>
    <p:sldLayoutId id="2147483781" r:id="rId5"/>
    <p:sldLayoutId id="2147483825" r:id="rId6"/>
    <p:sldLayoutId id="2147483829" r:id="rId7"/>
    <p:sldLayoutId id="2147483828" r:id="rId8"/>
    <p:sldLayoutId id="2147483833" r:id="rId9"/>
    <p:sldLayoutId id="2147483677" r:id="rId10"/>
    <p:sldLayoutId id="2147483762" r:id="rId11"/>
    <p:sldLayoutId id="2147483768" r:id="rId12"/>
    <p:sldLayoutId id="2147483763" r:id="rId13"/>
    <p:sldLayoutId id="2147483746" r:id="rId14"/>
    <p:sldLayoutId id="2147483661" r:id="rId15"/>
    <p:sldLayoutId id="2147483747" r:id="rId16"/>
    <p:sldLayoutId id="2147483835" r:id="rId17"/>
    <p:sldLayoutId id="2147483839" r:id="rId18"/>
    <p:sldLayoutId id="2147483840" r:id="rId19"/>
    <p:sldLayoutId id="2147483841" r:id="rId20"/>
    <p:sldLayoutId id="2147483843" r:id="rId21"/>
    <p:sldLayoutId id="2147483844" r:id="rId22"/>
    <p:sldLayoutId id="2147483834" r:id="rId23"/>
    <p:sldLayoutId id="2147483738" r:id="rId24"/>
    <p:sldLayoutId id="2147483749" r:id="rId25"/>
    <p:sldLayoutId id="2147483750" r:id="rId26"/>
    <p:sldLayoutId id="2147483651" r:id="rId27"/>
    <p:sldLayoutId id="2147483652" r:id="rId28"/>
    <p:sldLayoutId id="2147483654" r:id="rId29"/>
    <p:sldLayoutId id="2147483753" r:id="rId30"/>
    <p:sldLayoutId id="2147483754" r:id="rId31"/>
    <p:sldLayoutId id="2147483761" r:id="rId32"/>
    <p:sldLayoutId id="2147483653" r:id="rId33"/>
    <p:sldLayoutId id="2147483658" r:id="rId34"/>
    <p:sldLayoutId id="2147483751" r:id="rId35"/>
    <p:sldLayoutId id="2147483752" r:id="rId36"/>
    <p:sldLayoutId id="2147483659" r:id="rId37"/>
    <p:sldLayoutId id="2147483691" r:id="rId38"/>
    <p:sldLayoutId id="2147483848" r:id="rId39"/>
    <p:sldLayoutId id="2147483783" r:id="rId40"/>
    <p:sldLayoutId id="2147483847" r:id="rId41"/>
    <p:sldLayoutId id="2147483759" r:id="rId42"/>
    <p:sldLayoutId id="2147483796" r:id="rId43"/>
    <p:sldLayoutId id="2147483827" r:id="rId44"/>
    <p:sldLayoutId id="2147483826" r:id="rId45"/>
    <p:sldLayoutId id="214748384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14CD64B-9249-D247-A2D2-92F0A3224B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22/02/2023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6D38DA-2E28-B339-166D-2FBCA3976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Arial"/>
                <a:cs typeface="Arial"/>
              </a:rPr>
              <a:t>PPTX Template</a:t>
            </a:r>
          </a:p>
        </p:txBody>
      </p:sp>
    </p:spTree>
    <p:extLst>
      <p:ext uri="{BB962C8B-B14F-4D97-AF65-F5344CB8AC3E}">
        <p14:creationId xmlns:p14="http://schemas.microsoft.com/office/powerpoint/2010/main" val="80348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7941C0B-4D65-D291-B10A-42F5FC526A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Bringing the workshop uniforms to our needs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2B028F-8933-042E-1CAE-772910210A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Service &amp; Maintenance</a:t>
            </a:r>
          </a:p>
        </p:txBody>
      </p:sp>
    </p:spTree>
    <p:extLst>
      <p:ext uri="{BB962C8B-B14F-4D97-AF65-F5344CB8AC3E}">
        <p14:creationId xmlns:p14="http://schemas.microsoft.com/office/powerpoint/2010/main" val="360271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1D9608A-5872-AACC-2C96-4EF493AC6F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Bringing the workshop uniforms to our needs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C73ABE-30C3-1FB9-AB87-FE30EE9FAB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Service &amp; Maintenance</a:t>
            </a:r>
          </a:p>
        </p:txBody>
      </p:sp>
    </p:spTree>
    <p:extLst>
      <p:ext uri="{BB962C8B-B14F-4D97-AF65-F5344CB8AC3E}">
        <p14:creationId xmlns:p14="http://schemas.microsoft.com/office/powerpoint/2010/main" val="213474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205" y="3429000"/>
            <a:ext cx="8583415" cy="1099020"/>
          </a:xfrm>
        </p:spPr>
        <p:txBody>
          <a:bodyPr>
            <a:normAutofit fontScale="90000"/>
          </a:bodyPr>
          <a:lstStyle/>
          <a:p>
            <a:r>
              <a:rPr lang="en-GB" dirty="0">
                <a:effectLst/>
                <a:latin typeface="Arial" panose="020B0604020202020204" pitchFamily="34" charset="0"/>
              </a:rPr>
              <a:t>Bringing the workshop uniforms to life</a:t>
            </a:r>
          </a:p>
        </p:txBody>
      </p:sp>
    </p:spTree>
    <p:extLst>
      <p:ext uri="{BB962C8B-B14F-4D97-AF65-F5344CB8AC3E}">
        <p14:creationId xmlns:p14="http://schemas.microsoft.com/office/powerpoint/2010/main" val="385297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39D1EAD-6B27-5304-DDB3-20F5A17D95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Overarching SMR concept</a:t>
            </a:r>
          </a:p>
          <a:p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3123422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8731AD-9BDE-8348-54B5-C6FDD8D6B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Overarching SMR concept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3948401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8731AD-9BDE-8348-54B5-C6FDD8D6B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Overarching SMR concept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3700431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8731AD-9BDE-8348-54B5-C6FDD8D6B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Overarching SMR concept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Workshops</a:t>
            </a:r>
          </a:p>
        </p:txBody>
      </p:sp>
    </p:spTree>
    <p:extLst>
      <p:ext uri="{BB962C8B-B14F-4D97-AF65-F5344CB8AC3E}">
        <p14:creationId xmlns:p14="http://schemas.microsoft.com/office/powerpoint/2010/main" val="2831144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48731AD-9BDE-8348-54B5-C6FDD8D6B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Overarching SMR concept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E30EE39-D50C-C541-B78D-BCDCA9B4B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Workshops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3E0232-9D16-9622-D914-6D7D94BA9A0C}"/>
              </a:ext>
            </a:extLst>
          </p:cNvPr>
          <p:cNvSpPr txBox="1"/>
          <p:nvPr/>
        </p:nvSpPr>
        <p:spPr>
          <a:xfrm>
            <a:off x="5040923" y="53340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dirty="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41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BFA1E7E-53AC-CD8B-7668-E9888E3A9D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CC9EB063-EF66-EEB3-93BC-E254CF5A4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C0CFC22-2CD1-A3F5-82B2-A9F8735B19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BE59097-27C6-4895-B445-B4B7212F56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552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9058C-B4D1-674E-73AF-C1C091F3C6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85A28-E57F-C844-923A-A36E118E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7E692C-2785-6766-E3A2-D00350E74C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D0B81A-15DB-1574-9CBE-90CC1789F9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426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82FB87-E923-136E-54A1-65EE52E4D8D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9038C1-2032-FC92-996F-FADB647CFE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B130EA1-3372-2025-32BB-EEA48A2C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05D7CD-2EF9-47CB-1E83-9D9B869B26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222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F0B6115-D610-0A17-3018-1C26098949C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E67654-5C3B-AE68-A245-490B17C923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93982A-BF76-D563-6851-BDC0247F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3B1468D-B644-D197-7876-21F347B9F9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</p:spPr>
        <p:txBody>
          <a:bodyPr/>
          <a:lstStyle/>
          <a:p>
            <a:fld id="{8AB68166-6645-1544-811A-5B5D120116F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44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F06A-151C-0C45-6070-DD36BDBEFA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CFE055-FB94-7CFE-8E8A-EC7094625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C669B-0BE5-3624-2FBC-913E038EA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88A55C-B796-4792-FE9F-04563DC031C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</p:spPr>
        <p:txBody>
          <a:bodyPr/>
          <a:lstStyle/>
          <a:p>
            <a:fld id="{8AB68166-6645-1544-811A-5B5D120116F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15EC93-EC9C-7BF1-F031-4698B67F704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788FE-9B95-594C-417F-D02309C906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B7AB81-C37A-4EDA-AA2F-45B2889D9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D2A49-0048-3FB4-C3F8-3A76A85059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B5FA3139-D3BB-8536-FEC1-B9D61736BA67}"/>
              </a:ext>
            </a:extLst>
          </p:cNvPr>
          <p:cNvSpPr txBox="1">
            <a:spLocks/>
          </p:cNvSpPr>
          <p:nvPr/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B68166-6645-1544-811A-5B5D120116FF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04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DE3424A-6D6C-BB05-32AD-D3CC4385476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E8F64E-D789-8A5F-7144-7C5A62B9CC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BA73C3-9E52-1772-7CE9-38F2B7CD4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57812D-D6A2-0F36-F63F-4F34E87074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8744C0E0-1A6E-718F-24F6-065D3D4033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</p:spPr>
        <p:txBody>
          <a:bodyPr/>
          <a:lstStyle/>
          <a:p>
            <a:fld id="{8AB68166-6645-1544-811A-5B5D120116F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16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4464-BA5F-D8D8-ED6E-3FE520237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6DECF212-C20A-1199-E077-13E615EA2A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Sustainability PATH360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CCBE2D4-A013-BBBC-C5AD-36AE8E3A2B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Castrol in space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5C19231-53B3-A311-9F50-324CAC7876E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Electric vehicle fluids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5A08568C-9ACA-FF4E-47B0-B6DC42C9232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Car engine oils and fluids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B8142B3-4316-CEF6-6929-ABAA727499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Motorcycle oils and fluids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EC530FFB-F2E3-3F31-1A53-CB354EF8F40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Automotive repair workshops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D2932F07-2D38-77EA-652B-3A5AF37B8DA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Car servicing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9E08EEFA-0BAE-10CF-BA23-43A9D964AFB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D5E4B89-4FCC-1E8E-086D-C1DD7D693E3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4B69BCC-6073-CEE6-4FEC-97F5B532081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1E8D4967-1A48-E9B5-3C72-993F2C297AE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18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C88A046-D37F-1D1C-FD3F-CB3F0064D3B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4E558D9-CFC1-E87A-A64A-D6C493A44F8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08EA02E-AA59-D7D9-5B38-6EAFC661690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26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76DD1A68-C5CF-FAEA-B25C-3FC23E339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14233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99532-FA1A-1926-9DC5-1071FCA1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2521F3-8B52-D478-0ADB-7BDBC627152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5AF4D-3A2D-CE53-7F65-D218302EFB3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883905-E5C9-4EB9-CF40-A14F09C5CF63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4673A2-19A0-9E5A-809C-014B73B777AC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038651-D235-9A9E-CFA4-ED7E95420D6E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72379B9-D6F3-6AF1-4D28-350814E354E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E48259-7C49-19C3-9EBB-CDFB3E4835C2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/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260D953-3DE7-4303-AD47-EE9BAE31DE1A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4354AE2-9E6E-0117-8CC0-F28513F530B9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57DB8E5-020B-9502-B7B3-14782E9347BE}"/>
              </a:ext>
            </a:extLst>
          </p:cNvPr>
          <p:cNvSpPr>
            <a:spLocks noGrp="1"/>
          </p:cNvSpPr>
          <p:nvPr>
            <p:ph type="pic" sz="quarter" idx="64"/>
          </p:nvPr>
        </p:nvSpPr>
        <p:spPr/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487573F-FD87-1D3E-684C-3E4EE4CE8EAC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6C79551-99A8-90D7-16A6-3AA01E58615A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3BB26F-4C39-1CB0-4C50-1951CA1A90CC}"/>
              </a:ext>
            </a:extLst>
          </p:cNvPr>
          <p:cNvSpPr>
            <a:spLocks noGrp="1"/>
          </p:cNvSpPr>
          <p:nvPr>
            <p:ph type="pic" sz="quarter" idx="67"/>
          </p:nvPr>
        </p:nvSpPr>
        <p:spPr/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D31D92F-857D-BD2E-8B95-ABF3AA0BB6EB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F44E576-BF43-859C-B3E0-3B4FB922F2F8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5E1AB70-BE83-3395-3A96-F076683962E0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/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18B5BD3-710D-E29A-5343-4BA31C07EFB2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CC93C71-F082-53F4-1FA8-A70293008061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7572D56-0433-D572-6C52-38EBE442E230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/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D2C20B8-6F33-EE0C-8640-573ECF8B9FE6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B41B6B9-905B-2F6D-0FC1-4783531C06A2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333A3BF5-E89B-D0DB-413F-0E2299D96700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/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A21AD9A-020E-3F0C-9E5B-3ED65CDCB40C}"/>
              </a:ext>
            </a:extLst>
          </p:cNvPr>
          <p:cNvSpPr>
            <a:spLocks noGrp="1"/>
          </p:cNvSpPr>
          <p:nvPr>
            <p:ph type="body" sz="quarter" idx="7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2EFBBD9-0F4D-0A10-D0A4-D228D092C8B3}"/>
              </a:ext>
            </a:extLst>
          </p:cNvPr>
          <p:cNvSpPr>
            <a:spLocks noGrp="1"/>
          </p:cNvSpPr>
          <p:nvPr>
            <p:ph type="body" sz="quarter" idx="7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7CC38B3A-E1AD-B725-200B-5E06E322D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45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This is a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474F5-12A7-9565-970C-7EBECDEC6B62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C39E3-2699-A39C-7E0B-37CD9F7DCF8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46EA8D-6342-4D07-4216-D40575D075AD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2A4048-AFC7-888F-801E-13678E359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76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C499D45-E678-A70E-AC69-B5A10D753F6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CE419A-E380-EE27-5D1A-CBA8DD2F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55B8A-C370-8CA1-436F-1574BAF091B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1E82F-2C4D-3C2E-69A9-14673C8A4C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015E1-CEA4-FF43-61ED-9F183FC8C6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45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DFF9-AB67-AF29-2E3F-57E4CB4954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06B12-E1DA-804D-FCE4-5F430BD00D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21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E830E06-8FDE-A195-E6EA-80FE268D92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B0D435-B35C-CE95-104C-F3CE532A1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6E8BD-BEC5-DBF4-212E-0D2D8C3575D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6F245D-44A3-F8C6-91A5-8724575D66D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468CD-9DB2-ED04-45D4-37EE52CC21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74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E48158A-D111-309D-93B9-02DD25F22A6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E2EAA-AEA0-C14B-B7C9-C0555A2742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6C13D7-74AF-A5EA-0060-7F2B76B0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977B07-88E1-B1CF-0D93-87369AAEE792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5EBA24-243F-4B80-9A20-6E8C04A2CF8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E28B8-E801-A04D-1A11-035B65A9F1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98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2734-42BD-ADEB-9026-8D116E647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41022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45E5AA-2D49-0DBA-C530-078BEF790F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74877141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Fresh document" ma:contentTypeID="0x01010036DF8ACB058DF9489700B19236AAD5940064FF16D48819FC47A9672DD7BAC5DECD" ma:contentTypeVersion="31" ma:contentTypeDescription="" ma:contentTypeScope="" ma:versionID="7773f83132367f20324065074326b9ff">
  <xsd:schema xmlns:xsd="http://www.w3.org/2001/XMLSchema" xmlns:xs="http://www.w3.org/2001/XMLSchema" xmlns:p="http://schemas.microsoft.com/office/2006/metadata/properties" xmlns:ns1="5595e567-94aa-4c0d-a8a7-6a00631eccfe" xmlns:ns2="b23b8984-eafa-4e79-985e-54f52f3da58e" xmlns:ns3="4ca9bab2-2aca-4fd9-9657-56a4c58137fc" xmlns:ns5="dea9b0d4-57a4-4338-8df0-96347fcc03ed" targetNamespace="http://schemas.microsoft.com/office/2006/metadata/properties" ma:root="true" ma:fieldsID="db3c80021b76d57178d6adcd80d6d92b" ns1:_="" ns2:_="" ns3:_="" ns5:_="">
    <xsd:import namespace="5595e567-94aa-4c0d-a8a7-6a00631eccfe"/>
    <xsd:import namespace="b23b8984-eafa-4e79-985e-54f52f3da58e"/>
    <xsd:import namespace="4ca9bab2-2aca-4fd9-9657-56a4c58137fc"/>
    <xsd:import namespace="dea9b0d4-57a4-4338-8df0-96347fcc03ed"/>
    <xsd:element name="properties">
      <xsd:complexType>
        <xsd:sequence>
          <xsd:element name="documentManagement">
            <xsd:complexType>
              <xsd:all>
                <xsd:element ref="ns1:CandC_Tax_1TaxHTField" minOccurs="0"/>
                <xsd:element ref="ns1:CandC_Tax_2TaxHTField" minOccurs="0"/>
                <xsd:element ref="ns1:CandC_Tax_3TaxHTField" minOccurs="0"/>
                <xsd:element ref="ns1:CandC_Tax_4TaxHTField" minOccurs="0"/>
                <xsd:element ref="ns1:CandC_Tax_5TaxHTField" minOccurs="0"/>
                <xsd:element ref="ns1:CandC_Tax_6TaxHTField" minOccurs="0"/>
                <xsd:element ref="ns1:CandC_Tax_7TaxHTField" minOccurs="0"/>
                <xsd:element ref="ns1:CandC_Tax_8TaxHTField" minOccurs="0"/>
                <xsd:element ref="ns2:TaxCatchAll" minOccurs="0"/>
                <xsd:element ref="ns2:TaxCatchAllLabel" minOccurs="0"/>
                <xsd:element ref="ns3:CandC_Description" minOccurs="0"/>
                <xsd:element ref="ns1:CandC_Featured" minOccurs="0"/>
                <xsd:element ref="ns5:MediaServiceMetadata" minOccurs="0"/>
                <xsd:element ref="ns5:MediaServiceFastMetadata" minOccurs="0"/>
                <xsd:element ref="ns5:MediaServiceAutoKeyPoints" minOccurs="0"/>
                <xsd:element ref="ns5:MediaServiceKeyPoints" minOccurs="0"/>
                <xsd:element ref="ns1:SharedWithUsers" minOccurs="0"/>
                <xsd:element ref="ns1:SharedWithDetails" minOccurs="0"/>
                <xsd:element ref="ns1:CandC_ReviewDate" minOccurs="0"/>
                <xsd:element ref="ns1:CandC_ContentOwner" minOccurs="0"/>
                <xsd:element ref="ns5:MediaServiceDateTaken" minOccurs="0"/>
                <xsd:element ref="ns5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5e567-94aa-4c0d-a8a7-6a00631eccfe" elementFormDefault="qualified">
    <xsd:import namespace="http://schemas.microsoft.com/office/2006/documentManagement/types"/>
    <xsd:import namespace="http://schemas.microsoft.com/office/infopath/2007/PartnerControls"/>
    <xsd:element name="CandC_Tax_1TaxHTField" ma:index="0" nillable="true" ma:taxonomy="true" ma:internalName="CandC_Tax_1TaxHTField" ma:taxonomyFieldName="CandC_Tax_1" ma:displayName="Category" ma:fieldId="{f0f184d7-0b9b-444f-94bc-10343587c733}" ma:taxonomyMulti="true" ma:sspId="a1e0e634-2f09-4e55-a821-ed671eb111cd" ma:termSetId="f6fb3b19-1f67-4527-9ebf-46e19271da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2TaxHTField" ma:index="1" nillable="true" ma:taxonomy="true" ma:internalName="CandC_Tax_2TaxHTField" ma:taxonomyFieldName="CandC_Tax_2" ma:displayName="Country" ma:default="1;#Global|e2144b11-86d6-4225-b76b-60b3773a8377" ma:fieldId="{6454b680-6f34-4f01-97ca-34334082f070}" ma:taxonomyMulti="true" ma:sspId="a1e0e634-2f09-4e55-a821-ed671eb111cd" ma:termSetId="ab4db0ee-ccf9-4393-8b0d-fe9e196989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3TaxHTField" ma:index="2" nillable="true" ma:taxonomy="true" ma:internalName="CandC_Tax_3TaxHTField" ma:taxonomyFieldName="CandC_Tax_3" ma:displayName="Entity" ma:fieldId="{759fb41c-e9f4-4f8d-a428-53bd45fa9de8}" ma:taxonomyMulti="true" ma:sspId="a1e0e634-2f09-4e55-a821-ed671eb111cd" ma:termSetId="190fd59c-538a-4891-9fee-3f2f9a48cc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4TaxHTField" ma:index="3" nillable="true" ma:taxonomy="true" ma:internalName="CandC_Tax_4TaxHTField" ma:taxonomyFieldName="CandC_Tax_4" ma:displayName="Language" ma:fieldId="{7884c4a6-666a-4c96-8d95-b481dcac504b}" ma:taxonomyMulti="true" ma:sspId="a1e0e634-2f09-4e55-a821-ed671eb111cd" ma:termSetId="f9fab71f-022e-457d-8a5c-c5a555744a84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5TaxHTField" ma:index="4" nillable="true" ma:taxonomy="true" ma:internalName="CandC_Tax_5TaxHTField" ma:taxonomyFieldName="CandC_Tax_5" ma:displayName="Location" ma:fieldId="{8ec7b074-a3be-4541-acc0-5ffdcce0b2ed}" ma:taxonomyMulti="true" ma:sspId="a1e0e634-2f09-4e55-a821-ed671eb111cd" ma:termSetId="ee5e26c2-1879-48d8-a11b-635120b0ea3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6TaxHTField" ma:index="5" nillable="true" ma:taxonomy="true" ma:internalName="CandC_Tax_6TaxHTField" ma:taxonomyFieldName="CandC_Tax_6" ma:displayName="Region" ma:fieldId="{265a5956-1c57-4a67-958f-c252aefd9f60}" ma:taxonomyMulti="true" ma:sspId="a1e0e634-2f09-4e55-a821-ed671eb111cd" ma:termSetId="f1959473-f882-4715-b823-0525fb0d3e6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7TaxHTField" ma:index="6" nillable="true" ma:taxonomy="true" ma:internalName="CandC_Tax_7TaxHTField" ma:taxonomyFieldName="CandC_Tax_7" ma:displayName="Sub-entity" ma:fieldId="{95b187bc-b8e0-4cc3-9d90-48d038784e6d}" ma:taxonomyMulti="true" ma:sspId="a1e0e634-2f09-4e55-a821-ed671eb111cd" ma:termSetId="122135a8-dcaa-440f-9c21-6856cf7f46e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8TaxHTField" ma:index="7" nillable="true" ma:taxonomy="true" ma:internalName="CandC_Tax_8TaxHTField" ma:taxonomyFieldName="CandC_Tax_8" ma:displayName="Global topic" ma:fieldId="{36cccf54-ed80-4bef-98cb-ca575c7ad017}" ma:taxonomyMulti="true" ma:sspId="a1e0e634-2f09-4e55-a821-ed671eb111cd" ma:termSetId="783cfff5-1738-46b7-a743-bfa84c66eb0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Featured" ma:index="19" nillable="true" ma:displayName="Featured" ma:default="0" ma:internalName="CandC_Featured">
      <xsd:simpleType>
        <xsd:restriction base="dms:Boolean"/>
      </xsd:simpleType>
    </xsd:element>
    <xsd:element name="SharedWithUsers" ma:index="3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CandC_ReviewDate" ma:index="34" nillable="true" ma:displayName="Review date" ma:description="Date for revision" ma:format="DateOnly" ma:internalName="CandC_ReviewDate">
      <xsd:simpleType>
        <xsd:restriction base="dms:DateTime"/>
      </xsd:simpleType>
    </xsd:element>
    <xsd:element name="CandC_ContentOwner" ma:index="35" nillable="true" ma:displayName="Content owner" ma:list="UserInfo" ma:SharePointGroup="0" ma:internalName="CandC_Conten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b8984-eafa-4e79-985e-54f52f3da58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468b9a6-4e92-4919-b25c-d66250d687a7}" ma:internalName="TaxCatchAll" ma:showField="CatchAllData" ma:web="5595e567-94aa-4c0d-a8a7-6a00631ec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468b9a6-4e92-4919-b25c-d66250d687a7}" ma:internalName="TaxCatchAllLabel" ma:readOnly="true" ma:showField="CatchAllDataLabel" ma:web="5595e567-94aa-4c0d-a8a7-6a00631ec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a9bab2-2aca-4fd9-9657-56a4c58137fc" elementFormDefault="qualified">
    <xsd:import namespace="http://schemas.microsoft.com/office/2006/documentManagement/types"/>
    <xsd:import namespace="http://schemas.microsoft.com/office/infopath/2007/PartnerControls"/>
    <xsd:element name="CandC_Description" ma:index="18" nillable="true" ma:displayName="Short description" ma:internalName="CandC_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a9b0d4-57a4-4338-8df0-96347fcc0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2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3b8984-eafa-4e79-985e-54f52f3da58e" xsi:nil="true"/>
    <CandC_Tax_8TaxHTField xmlns="5595e567-94aa-4c0d-a8a7-6a00631eccfe">
      <Terms xmlns="http://schemas.microsoft.com/office/infopath/2007/PartnerControls"/>
    </CandC_Tax_8TaxHTField>
    <CandC_ContentOwner xmlns="5595e567-94aa-4c0d-a8a7-6a00631eccfe">
      <UserInfo>
        <DisplayName/>
        <AccountId xsi:nil="true"/>
        <AccountType/>
      </UserInfo>
    </CandC_ContentOwner>
    <CandC_ReviewDate xmlns="5595e567-94aa-4c0d-a8a7-6a00631eccfe" xsi:nil="true"/>
    <CandC_Description xmlns="4ca9bab2-2aca-4fd9-9657-56a4c58137fc" xsi:nil="true"/>
    <CandC_Tax_1TaxHTField xmlns="5595e567-94aa-4c0d-a8a7-6a00631eccfe">
      <Terms xmlns="http://schemas.microsoft.com/office/infopath/2007/PartnerControls"/>
    </CandC_Tax_1TaxHTField>
    <CandC_Featured xmlns="5595e567-94aa-4c0d-a8a7-6a00631eccfe">false</CandC_Featured>
    <CandC_Tax_2TaxHTField xmlns="5595e567-94aa-4c0d-a8a7-6a00631eccfe">
      <Terms xmlns="http://schemas.microsoft.com/office/infopath/2007/PartnerControls">
        <TermInfo xmlns="http://schemas.microsoft.com/office/infopath/2007/PartnerControls">
          <TermName xmlns="http://schemas.microsoft.com/office/infopath/2007/PartnerControls">Global</TermName>
          <TermId xmlns="http://schemas.microsoft.com/office/infopath/2007/PartnerControls">e2144b11-86d6-4225-b76b-60b3773a8377</TermId>
        </TermInfo>
      </Terms>
    </CandC_Tax_2TaxHTField>
    <CandC_Tax_3TaxHTField xmlns="5595e567-94aa-4c0d-a8a7-6a00631eccfe">
      <Terms xmlns="http://schemas.microsoft.com/office/infopath/2007/PartnerControls"/>
    </CandC_Tax_3TaxHTField>
    <CandC_Tax_4TaxHTField xmlns="5595e567-94aa-4c0d-a8a7-6a00631eccfe">
      <Terms xmlns="http://schemas.microsoft.com/office/infopath/2007/PartnerControls"/>
    </CandC_Tax_4TaxHTField>
    <CandC_Tax_5TaxHTField xmlns="5595e567-94aa-4c0d-a8a7-6a00631eccfe">
      <Terms xmlns="http://schemas.microsoft.com/office/infopath/2007/PartnerControls"/>
    </CandC_Tax_5TaxHTField>
    <CandC_Tax_6TaxHTField xmlns="5595e567-94aa-4c0d-a8a7-6a00631eccfe">
      <Terms xmlns="http://schemas.microsoft.com/office/infopath/2007/PartnerControls"/>
    </CandC_Tax_6TaxHTField>
    <CandC_Tax_7TaxHTField xmlns="5595e567-94aa-4c0d-a8a7-6a00631eccfe">
      <Terms xmlns="http://schemas.microsoft.com/office/infopath/2007/PartnerControls"/>
    </CandC_Tax_7TaxHTField>
  </documentManagement>
</p:properties>
</file>

<file path=customXml/itemProps1.xml><?xml version="1.0" encoding="utf-8"?>
<ds:datastoreItem xmlns:ds="http://schemas.openxmlformats.org/officeDocument/2006/customXml" ds:itemID="{09E3C120-8EB5-4804-A092-9814C9BCF830}"/>
</file>

<file path=customXml/itemProps2.xml><?xml version="1.0" encoding="utf-8"?>
<ds:datastoreItem xmlns:ds="http://schemas.openxmlformats.org/officeDocument/2006/customXml" ds:itemID="{2962AC92-436A-4674-B556-52ECF9948233}"/>
</file>

<file path=customXml/itemProps3.xml><?xml version="1.0" encoding="utf-8"?>
<ds:datastoreItem xmlns:ds="http://schemas.openxmlformats.org/officeDocument/2006/customXml" ds:itemID="{BD01ABBD-99D5-4EA2-9CBC-86A34EA62261}"/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102</Words>
  <Application>Microsoft Macintosh PowerPoint</Application>
  <PresentationFormat>Widescreen</PresentationFormat>
  <Paragraphs>50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Castrol Template</vt:lpstr>
      <vt:lpstr>PPTX Template</vt:lpstr>
      <vt:lpstr>Service &amp; Maintenance</vt:lpstr>
      <vt:lpstr>Service &amp; Maintenance</vt:lpstr>
      <vt:lpstr>Bringing the workshop uniforms to life</vt:lpstr>
      <vt:lpstr>Workshops</vt:lpstr>
      <vt:lpstr>Workshops</vt:lpstr>
      <vt:lpstr>Workshops</vt:lpstr>
      <vt:lpstr>Workshops</vt:lpstr>
      <vt:lpstr>Workshops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This is a headline</vt:lpstr>
      <vt:lpstr>PowerPoint Presentation</vt:lpstr>
      <vt:lpstr>PowerPoint Presentation</vt:lpstr>
      <vt:lpstr>PowerPoint Presentation</vt:lpstr>
      <vt:lpstr>PowerPoint Presentation</vt:lpstr>
      <vt:lpstr>Thank you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Sofia Marques</cp:lastModifiedBy>
  <cp:revision>16</cp:revision>
  <dcterms:created xsi:type="dcterms:W3CDTF">2022-06-20T14:35:58Z</dcterms:created>
  <dcterms:modified xsi:type="dcterms:W3CDTF">2023-02-22T15:53:29Z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0x01010036DF8ACB058DF9489700B19236AAD5940064FF16D48819FC47A9672DD7BAC5DECD</vt:lpwstr>
  </property>
</Properties>
</file>